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464"/>
    <a:srgbClr val="03045E"/>
    <a:srgbClr val="100F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1" indent="0" algn="ctr">
              <a:buNone/>
              <a:defRPr sz="2000"/>
            </a:lvl2pPr>
            <a:lvl3pPr marL="914361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4" indent="0" algn="ctr">
              <a:buNone/>
              <a:defRPr sz="1600"/>
            </a:lvl5pPr>
            <a:lvl6pPr marL="2285904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7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0A856-FD8B-4527-9FAF-6F3151B30F64}" type="datetimeFigureOut">
              <a:rPr lang="en-ID" smtClean="0"/>
              <a:t>26/06/2022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6C733-3CE8-4FDB-8A9F-B401D7877400}" type="slidenum">
              <a:rPr lang="en-ID" smtClean="0"/>
              <a:t>‹#›</a:t>
            </a:fld>
            <a:endParaRPr lang="en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6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2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3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4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700">
              <a:srgbClr val="1B1464"/>
            </a:gs>
            <a:gs pos="0">
              <a:srgbClr val="03045E"/>
            </a:gs>
            <a:gs pos="100000">
              <a:srgbClr val="100F3D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6067" y="1646348"/>
            <a:ext cx="9968247" cy="4908998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attractive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 is a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attractive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woman.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have a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bald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head.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beautiful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have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beautiful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eyes.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big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has a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big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nose.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blonde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blonde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hair.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black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My mom has long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black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hair.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blue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eyes.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brown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brown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eyes.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chubby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boy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chubby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cheeks.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cute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Look at that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cute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baby.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fat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I’m looking a little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fat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these days.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funny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clown has a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funny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/>
          <p:cNvSpPr txBox="1"/>
          <p:nvPr/>
        </p:nvSpPr>
        <p:spPr>
          <a:xfrm>
            <a:off x="1524000" y="860741"/>
            <a:ext cx="9144000" cy="4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Adjectives to Describe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80D1E9-4AE6-FB94-08F8-2FDF4DC630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4" t="5808" r="9835" b="3649"/>
          <a:stretch/>
        </p:blipFill>
        <p:spPr>
          <a:xfrm>
            <a:off x="8985159" y="2778615"/>
            <a:ext cx="3206841" cy="42274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700">
              <a:srgbClr val="1B1464"/>
            </a:gs>
            <a:gs pos="0">
              <a:srgbClr val="03045E"/>
            </a:gs>
            <a:gs pos="100000">
              <a:srgbClr val="100F3D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6067" y="1646348"/>
            <a:ext cx="9968247" cy="4908998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gorgeous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You look absolutely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gorgeous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in that dress.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handsome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You look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handsome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 your suit.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large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 clown also has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large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feet.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long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Your fingernails are too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long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old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old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 is sitting watching TV.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oval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 child had a cute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oval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face.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pretty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Look how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pretty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she is!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round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 girl has a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round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face.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short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 am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short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compared to my brothers.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slim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You look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slim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Have you lost some weight?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small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She has a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small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nose.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stylish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Your hair is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stylish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ubtitle 2"/>
          <p:cNvSpPr txBox="1"/>
          <p:nvPr/>
        </p:nvSpPr>
        <p:spPr>
          <a:xfrm>
            <a:off x="1524000" y="860741"/>
            <a:ext cx="9144000" cy="4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Adjectives to Describe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A97B4-F9FD-F46B-4DCC-CC838AE96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4" t="5808" r="9835" b="3649"/>
          <a:stretch/>
        </p:blipFill>
        <p:spPr>
          <a:xfrm>
            <a:off x="8985159" y="2778615"/>
            <a:ext cx="3206841" cy="422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37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700">
              <a:srgbClr val="1B1464"/>
            </a:gs>
            <a:gs pos="0">
              <a:srgbClr val="03045E"/>
            </a:gs>
            <a:gs pos="100000">
              <a:srgbClr val="100F3D"/>
            </a:gs>
          </a:gsLst>
          <a:lin ang="4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6067" y="1646348"/>
            <a:ext cx="9968247" cy="4908998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 is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tall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compared to me.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thick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 had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thick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blonde hair.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thin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 look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thin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these days.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ugly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witch was very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ugly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white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old man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white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hair.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yellow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ugly witch has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yellow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teeth.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young 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US" sz="2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young </a:t>
            </a:r>
            <a:r>
              <a:rPr lang="en-US" sz="20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boy is playing in the park.</a:t>
            </a:r>
            <a:endParaRPr lang="en-US" sz="20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itle 2"/>
          <p:cNvSpPr txBox="1"/>
          <p:nvPr/>
        </p:nvSpPr>
        <p:spPr>
          <a:xfrm>
            <a:off x="1524000" y="860741"/>
            <a:ext cx="9144000" cy="478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3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Adjectives to Describe People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7EF9F4-A36B-5560-D2C7-120A3784F5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4" t="5808" r="9835" b="3649"/>
          <a:stretch/>
        </p:blipFill>
        <p:spPr>
          <a:xfrm>
            <a:off x="8985159" y="2778615"/>
            <a:ext cx="3206841" cy="422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13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287</Words>
  <Application>Microsoft Office PowerPoint</Application>
  <PresentationFormat>Widescreen</PresentationFormat>
  <Paragraphs>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Poppins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ichsan</dc:creator>
  <cp:lastModifiedBy>muhammad ichsan</cp:lastModifiedBy>
  <cp:revision>11</cp:revision>
  <dcterms:created xsi:type="dcterms:W3CDTF">2022-06-23T08:09:00Z</dcterms:created>
  <dcterms:modified xsi:type="dcterms:W3CDTF">2022-06-26T00:50:06Z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A4C791965F78477A986A608C2D25278D</vt:lpwstr>
  </property>
  <property fmtid="{D5CDD505-2E9C-101B-9397-08002B2CF9AE}" pid="3" name="KSOProductBuildVer">
    <vt:lpwstr>1033-11.2.0.11156</vt:lpwstr>
  </property>
</Properties>
</file>