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1464"/>
    <a:srgbClr val="03045E"/>
    <a:srgbClr val="100F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999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1" indent="0" algn="ctr">
              <a:buNone/>
              <a:defRPr sz="2000"/>
            </a:lvl2pPr>
            <a:lvl3pPr marL="914361" indent="0" algn="ctr">
              <a:buNone/>
              <a:defRPr sz="1800"/>
            </a:lvl3pPr>
            <a:lvl4pPr marL="1371543" indent="0" algn="ctr">
              <a:buNone/>
              <a:defRPr sz="1600"/>
            </a:lvl4pPr>
            <a:lvl5pPr marL="1828724" indent="0" algn="ctr">
              <a:buNone/>
              <a:defRPr sz="1600"/>
            </a:lvl5pPr>
            <a:lvl6pPr marL="2285904" indent="0" algn="ctr">
              <a:buNone/>
              <a:defRPr sz="1600"/>
            </a:lvl6pPr>
            <a:lvl7pPr marL="2743085" indent="0" algn="ctr">
              <a:buNone/>
              <a:defRPr sz="1600"/>
            </a:lvl7pPr>
            <a:lvl8pPr marL="3200266" indent="0" algn="ctr">
              <a:buNone/>
              <a:defRPr sz="1600"/>
            </a:lvl8pPr>
            <a:lvl9pPr marL="3657447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A856-FD8B-4527-9FAF-6F3151B30F64}" type="datetimeFigureOut">
              <a:rPr lang="en-ID" smtClean="0"/>
              <a:t>26/06/2022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C733-3CE8-4FDB-8A9F-B401D7877400}" type="slidenum">
              <a:rPr lang="en-ID" smtClean="0"/>
              <a:t>‹#›</a:t>
            </a:fld>
            <a:endParaRPr lang="en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A856-FD8B-4527-9FAF-6F3151B30F64}" type="datetimeFigureOut">
              <a:rPr lang="en-ID" smtClean="0"/>
              <a:t>26/06/2022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C733-3CE8-4FDB-8A9F-B401D7877400}" type="slidenum">
              <a:rPr lang="en-ID" smtClean="0"/>
              <a:t>‹#›</a:t>
            </a:fld>
            <a:endParaRPr lang="en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A856-FD8B-4527-9FAF-6F3151B30F64}" type="datetimeFigureOut">
              <a:rPr lang="en-ID" smtClean="0"/>
              <a:t>26/06/2022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C733-3CE8-4FDB-8A9F-B401D7877400}" type="slidenum">
              <a:rPr lang="en-ID" smtClean="0"/>
              <a:t>‹#›</a:t>
            </a:fld>
            <a:endParaRPr lang="en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A856-FD8B-4527-9FAF-6F3151B30F64}" type="datetimeFigureOut">
              <a:rPr lang="en-ID" smtClean="0"/>
              <a:t>26/06/2022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C733-3CE8-4FDB-8A9F-B401D7877400}" type="slidenum">
              <a:rPr lang="en-ID" smtClean="0"/>
              <a:t>‹#›</a:t>
            </a:fld>
            <a:endParaRPr lang="en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5999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6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A856-FD8B-4527-9FAF-6F3151B30F64}" type="datetimeFigureOut">
              <a:rPr lang="en-ID" smtClean="0"/>
              <a:t>26/06/2022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C733-3CE8-4FDB-8A9F-B401D7877400}" type="slidenum">
              <a:rPr lang="en-ID" smtClean="0"/>
              <a:t>‹#›</a:t>
            </a:fld>
            <a:endParaRPr lang="en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A856-FD8B-4527-9FAF-6F3151B30F64}" type="datetimeFigureOut">
              <a:rPr lang="en-ID" smtClean="0"/>
              <a:t>26/06/2022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C733-3CE8-4FDB-8A9F-B401D7877400}" type="slidenum">
              <a:rPr lang="en-ID" smtClean="0"/>
              <a:t>‹#›</a:t>
            </a:fld>
            <a:endParaRPr lang="en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1" indent="0">
              <a:buNone/>
              <a:defRPr sz="2000" b="1"/>
            </a:lvl2pPr>
            <a:lvl3pPr marL="914361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4" indent="0">
              <a:buNone/>
              <a:defRPr sz="1600" b="1"/>
            </a:lvl6pPr>
            <a:lvl7pPr marL="2743085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1" indent="0">
              <a:buNone/>
              <a:defRPr sz="2000" b="1"/>
            </a:lvl2pPr>
            <a:lvl3pPr marL="914361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4" indent="0">
              <a:buNone/>
              <a:defRPr sz="1600" b="1"/>
            </a:lvl6pPr>
            <a:lvl7pPr marL="2743085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A856-FD8B-4527-9FAF-6F3151B30F64}" type="datetimeFigureOut">
              <a:rPr lang="en-ID" smtClean="0"/>
              <a:t>26/06/2022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C733-3CE8-4FDB-8A9F-B401D7877400}" type="slidenum">
              <a:rPr lang="en-ID" smtClean="0"/>
              <a:t>‹#›</a:t>
            </a:fld>
            <a:endParaRPr lang="en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A856-FD8B-4527-9FAF-6F3151B30F64}" type="datetimeFigureOut">
              <a:rPr lang="en-ID" smtClean="0"/>
              <a:t>26/06/2022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C733-3CE8-4FDB-8A9F-B401D7877400}" type="slidenum">
              <a:rPr lang="en-ID" smtClean="0"/>
              <a:t>‹#›</a:t>
            </a:fld>
            <a:endParaRPr lang="en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A856-FD8B-4527-9FAF-6F3151B30F64}" type="datetimeFigureOut">
              <a:rPr lang="en-ID" smtClean="0"/>
              <a:t>26/06/2022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C733-3CE8-4FDB-8A9F-B401D7877400}" type="slidenum">
              <a:rPr lang="en-ID" smtClean="0"/>
              <a:t>‹#›</a:t>
            </a:fld>
            <a:endParaRPr lang="en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1" indent="0">
              <a:buNone/>
              <a:defRPr sz="1400"/>
            </a:lvl2pPr>
            <a:lvl3pPr marL="914361" indent="0">
              <a:buNone/>
              <a:defRPr sz="1200"/>
            </a:lvl3pPr>
            <a:lvl4pPr marL="1371543" indent="0">
              <a:buNone/>
              <a:defRPr sz="1000"/>
            </a:lvl4pPr>
            <a:lvl5pPr marL="1828724" indent="0">
              <a:buNone/>
              <a:defRPr sz="1000"/>
            </a:lvl5pPr>
            <a:lvl6pPr marL="2285904" indent="0">
              <a:buNone/>
              <a:defRPr sz="1000"/>
            </a:lvl6pPr>
            <a:lvl7pPr marL="2743085" indent="0">
              <a:buNone/>
              <a:defRPr sz="1000"/>
            </a:lvl7pPr>
            <a:lvl8pPr marL="3200266" indent="0">
              <a:buNone/>
              <a:defRPr sz="1000"/>
            </a:lvl8pPr>
            <a:lvl9pPr marL="3657447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A856-FD8B-4527-9FAF-6F3151B30F64}" type="datetimeFigureOut">
              <a:rPr lang="en-ID" smtClean="0"/>
              <a:t>26/06/2022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C733-3CE8-4FDB-8A9F-B401D7877400}" type="slidenum">
              <a:rPr lang="en-ID" smtClean="0"/>
              <a:t>‹#›</a:t>
            </a:fld>
            <a:endParaRPr lang="en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1" indent="0">
              <a:buNone/>
              <a:defRPr sz="2800"/>
            </a:lvl2pPr>
            <a:lvl3pPr marL="914361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4" indent="0">
              <a:buNone/>
              <a:defRPr sz="2000"/>
            </a:lvl6pPr>
            <a:lvl7pPr marL="2743085" indent="0">
              <a:buNone/>
              <a:defRPr sz="2000"/>
            </a:lvl7pPr>
            <a:lvl8pPr marL="3200266" indent="0">
              <a:buNone/>
              <a:defRPr sz="2000"/>
            </a:lvl8pPr>
            <a:lvl9pPr marL="3657447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1" indent="0">
              <a:buNone/>
              <a:defRPr sz="1400"/>
            </a:lvl2pPr>
            <a:lvl3pPr marL="914361" indent="0">
              <a:buNone/>
              <a:defRPr sz="1200"/>
            </a:lvl3pPr>
            <a:lvl4pPr marL="1371543" indent="0">
              <a:buNone/>
              <a:defRPr sz="1000"/>
            </a:lvl4pPr>
            <a:lvl5pPr marL="1828724" indent="0">
              <a:buNone/>
              <a:defRPr sz="1000"/>
            </a:lvl5pPr>
            <a:lvl6pPr marL="2285904" indent="0">
              <a:buNone/>
              <a:defRPr sz="1000"/>
            </a:lvl6pPr>
            <a:lvl7pPr marL="2743085" indent="0">
              <a:buNone/>
              <a:defRPr sz="1000"/>
            </a:lvl7pPr>
            <a:lvl8pPr marL="3200266" indent="0">
              <a:buNone/>
              <a:defRPr sz="1000"/>
            </a:lvl8pPr>
            <a:lvl9pPr marL="3657447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A856-FD8B-4527-9FAF-6F3151B30F64}" type="datetimeFigureOut">
              <a:rPr lang="en-ID" smtClean="0"/>
              <a:t>26/06/2022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C733-3CE8-4FDB-8A9F-B401D7877400}" type="slidenum">
              <a:rPr lang="en-ID" smtClean="0"/>
              <a:t>‹#›</a:t>
            </a:fld>
            <a:endParaRPr lang="en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2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A856-FD8B-4527-9FAF-6F3151B30F64}" type="datetimeFigureOut">
              <a:rPr lang="en-ID" smtClean="0"/>
              <a:t>26/06/2022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6C733-3CE8-4FDB-8A9F-B401D7877400}" type="slidenum">
              <a:rPr lang="en-ID" smtClean="0"/>
              <a:t>‹#›</a:t>
            </a:fld>
            <a:endParaRPr lang="en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6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1" indent="-228591" algn="l" defTabSz="91436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72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52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33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14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5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76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57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37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1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1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3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4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4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5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66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47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8700">
              <a:srgbClr val="1B1464"/>
            </a:gs>
            <a:gs pos="0">
              <a:srgbClr val="03045E"/>
            </a:gs>
            <a:gs pos="100000">
              <a:srgbClr val="100F3D"/>
            </a:gs>
          </a:gsLst>
          <a:lin ang="4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6067" y="1646348"/>
            <a:ext cx="9968247" cy="4908998"/>
          </a:xfrm>
        </p:spPr>
        <p:txBody>
          <a:bodyPr>
            <a:no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attractive 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She is a very </a:t>
            </a:r>
            <a:r>
              <a:rPr lang="en-US" sz="2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attractive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woman.</a:t>
            </a:r>
            <a:endParaRPr lang="en-US" sz="2000" b="0" i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bald 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have a </a:t>
            </a:r>
            <a:r>
              <a:rPr lang="en-US" sz="2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bald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head.</a:t>
            </a:r>
            <a:endParaRPr lang="en-US" sz="2000" b="0" i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beautiful 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have </a:t>
            </a:r>
            <a:r>
              <a:rPr lang="en-US" sz="2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beautiful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eyes.</a:t>
            </a:r>
            <a:endParaRPr lang="en-US" sz="2000" b="0" i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big 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has a </a:t>
            </a:r>
            <a:r>
              <a:rPr lang="en-US" sz="2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big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nose.</a:t>
            </a:r>
            <a:endParaRPr lang="en-US" sz="2000" b="0" i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blonde 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She has </a:t>
            </a:r>
            <a:r>
              <a:rPr lang="en-US" sz="2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blonde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hair.</a:t>
            </a:r>
            <a:endParaRPr lang="en-US" sz="2000" b="0" i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black 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 mom has long </a:t>
            </a:r>
            <a:r>
              <a:rPr lang="en-US" sz="2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black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hair.</a:t>
            </a:r>
            <a:endParaRPr lang="en-US" sz="2000" b="0" i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blue 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has </a:t>
            </a:r>
            <a:r>
              <a:rPr lang="en-US" sz="2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blue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eyes.</a:t>
            </a:r>
            <a:endParaRPr lang="en-US" sz="2000" b="0" i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brown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–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She has </a:t>
            </a:r>
            <a:r>
              <a:rPr lang="en-US" sz="2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brown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eyes.</a:t>
            </a:r>
            <a:endParaRPr lang="en-US" sz="2000" b="0" i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chubby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–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boy has </a:t>
            </a:r>
            <a:r>
              <a:rPr lang="en-US" sz="2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chubby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cheeks.</a:t>
            </a:r>
            <a:endParaRPr lang="en-US" sz="2000" b="0" i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cute 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Look at that </a:t>
            </a:r>
            <a:r>
              <a:rPr lang="en-US" sz="2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cute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baby.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fat 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I’m looking a little </a:t>
            </a:r>
            <a:r>
              <a:rPr lang="en-US" sz="2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fat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these days.</a:t>
            </a:r>
            <a:endParaRPr lang="en-US" sz="2000" b="0" i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funny 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clown has a </a:t>
            </a:r>
            <a:r>
              <a:rPr lang="en-US" sz="2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funny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face.</a:t>
            </a:r>
            <a:endParaRPr lang="en-US" sz="2000" b="0" i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ubtitle 2"/>
          <p:cNvSpPr txBox="1"/>
          <p:nvPr/>
        </p:nvSpPr>
        <p:spPr>
          <a:xfrm>
            <a:off x="1524000" y="860741"/>
            <a:ext cx="9144000" cy="4786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D" sz="3000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Adjectives to Describe People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080D1E9-4AE6-FB94-08F8-2FDF4DC630F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04" t="5808" r="9835" b="3649"/>
          <a:stretch/>
        </p:blipFill>
        <p:spPr>
          <a:xfrm>
            <a:off x="8985159" y="2778615"/>
            <a:ext cx="3206841" cy="422749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8700">
              <a:srgbClr val="1B1464"/>
            </a:gs>
            <a:gs pos="0">
              <a:srgbClr val="03045E"/>
            </a:gs>
            <a:gs pos="100000">
              <a:srgbClr val="100F3D"/>
            </a:gs>
          </a:gsLst>
          <a:lin ang="4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6067" y="1646348"/>
            <a:ext cx="9968247" cy="4908998"/>
          </a:xfrm>
        </p:spPr>
        <p:txBody>
          <a:bodyPr>
            <a:no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gorgeous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 –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You look absolutely </a:t>
            </a:r>
            <a:r>
              <a:rPr lang="en-US" sz="2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gorgeous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 in that dress.</a:t>
            </a:r>
            <a:endParaRPr lang="en-US" sz="2000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handsome 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–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You look very </a:t>
            </a:r>
            <a:r>
              <a:rPr lang="en-US" sz="2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handsome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in your suit.</a:t>
            </a:r>
            <a:endParaRPr lang="en-US" sz="2000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large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 –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The clown also has very </a:t>
            </a:r>
            <a:r>
              <a:rPr lang="en-US" sz="2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large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feet.</a:t>
            </a:r>
            <a:endParaRPr lang="en-US" sz="2000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long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 –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Your fingernails are too </a:t>
            </a:r>
            <a:r>
              <a:rPr lang="en-US" sz="2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long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.</a:t>
            </a:r>
            <a:endParaRPr lang="en-US" sz="2000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old 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–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The </a:t>
            </a:r>
            <a:r>
              <a:rPr lang="en-US" sz="2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old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man is sitting watching TV.</a:t>
            </a:r>
            <a:endParaRPr lang="en-US" sz="2000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oval 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–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The child had a cute </a:t>
            </a:r>
            <a:r>
              <a:rPr lang="en-US" sz="2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oval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face.</a:t>
            </a:r>
            <a:endParaRPr lang="en-US" sz="2000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pretty 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–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Look how </a:t>
            </a:r>
            <a:r>
              <a:rPr lang="en-US" sz="2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pretty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she is!</a:t>
            </a:r>
            <a:endParaRPr lang="en-US" sz="2000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round 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–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The girl has a </a:t>
            </a:r>
            <a:r>
              <a:rPr lang="en-US" sz="2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round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face.</a:t>
            </a:r>
            <a:endParaRPr lang="en-US" sz="2000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short 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–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I am very </a:t>
            </a:r>
            <a:r>
              <a:rPr lang="en-US" sz="2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short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compared to my brothers.</a:t>
            </a:r>
            <a:endParaRPr lang="en-US" sz="2000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slim 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–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You look </a:t>
            </a:r>
            <a:r>
              <a:rPr lang="en-US" sz="2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slim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. Have you lost some weight?</a:t>
            </a:r>
            <a:endParaRPr lang="en-US" sz="2000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small 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–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She has a </a:t>
            </a:r>
            <a:r>
              <a:rPr lang="en-US" sz="2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small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nose.</a:t>
            </a:r>
            <a:endParaRPr lang="en-US" sz="2000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stylish 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–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Your hair is very </a:t>
            </a:r>
            <a:r>
              <a:rPr lang="en-US" sz="2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stylish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.</a:t>
            </a:r>
            <a:endParaRPr lang="en-US" sz="2000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ubtitle 2"/>
          <p:cNvSpPr txBox="1"/>
          <p:nvPr/>
        </p:nvSpPr>
        <p:spPr>
          <a:xfrm>
            <a:off x="1524000" y="860741"/>
            <a:ext cx="9144000" cy="4786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D" sz="3000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Adjectives to Describe People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1A97B4-F9FD-F46B-4DCC-CC838AE9629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04" t="5808" r="9835" b="3649"/>
          <a:stretch/>
        </p:blipFill>
        <p:spPr>
          <a:xfrm>
            <a:off x="8985159" y="2778615"/>
            <a:ext cx="3206841" cy="4227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137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8700">
              <a:srgbClr val="1B1464"/>
            </a:gs>
            <a:gs pos="0">
              <a:srgbClr val="03045E"/>
            </a:gs>
            <a:gs pos="100000">
              <a:srgbClr val="100F3D"/>
            </a:gs>
          </a:gsLst>
          <a:lin ang="4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6067" y="1646348"/>
            <a:ext cx="9968247" cy="4908998"/>
          </a:xfrm>
        </p:spPr>
        <p:txBody>
          <a:bodyPr>
            <a:no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tall 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She is very </a:t>
            </a:r>
            <a:r>
              <a:rPr lang="en-US" sz="2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tall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compared to me.</a:t>
            </a:r>
            <a:endParaRPr lang="en-US" sz="2000" b="0" i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thick 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She had </a:t>
            </a:r>
            <a:r>
              <a:rPr lang="en-US" sz="2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thick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blonde hair.</a:t>
            </a:r>
            <a:endParaRPr lang="en-US" sz="2000" b="0" i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thin 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look very </a:t>
            </a:r>
            <a:r>
              <a:rPr lang="en-US" sz="2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thin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these days.</a:t>
            </a:r>
            <a:endParaRPr lang="en-US" sz="2000" b="0" i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ugly 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witch was very </a:t>
            </a:r>
            <a:r>
              <a:rPr lang="en-US" sz="2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ugly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b="0" i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white 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old man has </a:t>
            </a:r>
            <a:r>
              <a:rPr lang="en-US" sz="2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white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hair.</a:t>
            </a:r>
            <a:endParaRPr lang="en-US" sz="2000" b="0" i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yellow 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ugly witch has </a:t>
            </a:r>
            <a:r>
              <a:rPr lang="en-US" sz="2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yellow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teeth.</a:t>
            </a:r>
            <a:endParaRPr lang="en-US" sz="2000" b="0" i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young 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 </a:t>
            </a:r>
            <a:r>
              <a:rPr lang="en-US" sz="2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young </a:t>
            </a:r>
            <a:r>
              <a:rPr lang="en-US" sz="2000" b="0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boy is playing in the park.</a:t>
            </a:r>
            <a:endParaRPr lang="en-US" sz="2000" b="0" i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ubtitle 2"/>
          <p:cNvSpPr txBox="1"/>
          <p:nvPr/>
        </p:nvSpPr>
        <p:spPr>
          <a:xfrm>
            <a:off x="1524000" y="860741"/>
            <a:ext cx="9144000" cy="4786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D" sz="3000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Adjectives to Describe People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27EF9F4-A36B-5560-D2C7-120A3784F5C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04" t="5808" r="9835" b="3649"/>
          <a:stretch/>
        </p:blipFill>
        <p:spPr>
          <a:xfrm>
            <a:off x="8985159" y="2778615"/>
            <a:ext cx="3206841" cy="4227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113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287</Words>
  <Application>Microsoft Office PowerPoint</Application>
  <PresentationFormat>Widescreen</PresentationFormat>
  <Paragraphs>34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Poppins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muhammad ichsan</dc:creator>
  <cp:lastModifiedBy>muhammad ichsan</cp:lastModifiedBy>
  <cp:revision>11</cp:revision>
  <dcterms:created xsi:type="dcterms:W3CDTF">2022-06-23T08:09:00Z</dcterms:created>
  <dcterms:modified xsi:type="dcterms:W3CDTF">2022-06-26T00:50:06Z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A4C791965F78477A986A608C2D25278D</vt:lpwstr>
  </property>
  <property fmtid="{D5CDD505-2E9C-101B-9397-08002B2CF9AE}" pid="3" name="KSOProductBuildVer">
    <vt:lpwstr>1033-11.2.0.11156</vt:lpwstr>
  </property>
</Properties>
</file>