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7" d="100"/>
          <a:sy n="77" d="100"/>
        </p:scale>
        <p:origin x="86" y="20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2" Type="http://schemas.openxmlformats.org/officeDocument/2006/relationships/tableStyles" Target="tableStyles.xml"/><Relationship Id="rId51" Type="http://schemas.openxmlformats.org/officeDocument/2006/relationships/viewProps" Target="viewProps.xml"/><Relationship Id="rId50" Type="http://schemas.openxmlformats.org/officeDocument/2006/relationships/presProps" Target="presProps.xml"/><Relationship Id="rId5" Type="http://schemas.openxmlformats.org/officeDocument/2006/relationships/slide" Target="slides/slide3.xml"/><Relationship Id="rId49" Type="http://schemas.openxmlformats.org/officeDocument/2006/relationships/slide" Target="slides/slide47.xml"/><Relationship Id="rId48" Type="http://schemas.openxmlformats.org/officeDocument/2006/relationships/slide" Target="slides/slide46.xml"/><Relationship Id="rId47" Type="http://schemas.openxmlformats.org/officeDocument/2006/relationships/slide" Target="slides/slide45.xml"/><Relationship Id="rId46" Type="http://schemas.openxmlformats.org/officeDocument/2006/relationships/slide" Target="slides/slide44.xml"/><Relationship Id="rId45" Type="http://schemas.openxmlformats.org/officeDocument/2006/relationships/slide" Target="slides/slide43.xml"/><Relationship Id="rId44" Type="http://schemas.openxmlformats.org/officeDocument/2006/relationships/slide" Target="slides/slide42.xml"/><Relationship Id="rId43" Type="http://schemas.openxmlformats.org/officeDocument/2006/relationships/slide" Target="slides/slide41.xml"/><Relationship Id="rId42" Type="http://schemas.openxmlformats.org/officeDocument/2006/relationships/slide" Target="slides/slide40.xml"/><Relationship Id="rId41" Type="http://schemas.openxmlformats.org/officeDocument/2006/relationships/slide" Target="slides/slide39.xml"/><Relationship Id="rId40" Type="http://schemas.openxmlformats.org/officeDocument/2006/relationships/slide" Target="slides/slide38.xml"/><Relationship Id="rId4" Type="http://schemas.openxmlformats.org/officeDocument/2006/relationships/slide" Target="slides/slide2.xml"/><Relationship Id="rId39" Type="http://schemas.openxmlformats.org/officeDocument/2006/relationships/slide" Target="slides/slide37.xml"/><Relationship Id="rId38" Type="http://schemas.openxmlformats.org/officeDocument/2006/relationships/slide" Target="slides/slide36.xml"/><Relationship Id="rId37" Type="http://schemas.openxmlformats.org/officeDocument/2006/relationships/slide" Target="slides/slide35.xml"/><Relationship Id="rId36" Type="http://schemas.openxmlformats.org/officeDocument/2006/relationships/slide" Target="slides/slide34.xml"/><Relationship Id="rId35" Type="http://schemas.openxmlformats.org/officeDocument/2006/relationships/slide" Target="slides/slide33.xml"/><Relationship Id="rId34" Type="http://schemas.openxmlformats.org/officeDocument/2006/relationships/slide" Target="slides/slide32.xml"/><Relationship Id="rId33" Type="http://schemas.openxmlformats.org/officeDocument/2006/relationships/slide" Target="slides/slide31.xml"/><Relationship Id="rId32" Type="http://schemas.openxmlformats.org/officeDocument/2006/relationships/slide" Target="slides/slide30.xml"/><Relationship Id="rId31" Type="http://schemas.openxmlformats.org/officeDocument/2006/relationships/slide" Target="slides/slide29.xml"/><Relationship Id="rId30" Type="http://schemas.openxmlformats.org/officeDocument/2006/relationships/slide" Target="slides/slide28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9653A-0882-46FD-9B9D-9CACBAA326B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8A58-B245-4804-ACDE-3F973EAD94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9653A-0882-46FD-9B9D-9CACBAA326B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8A58-B245-4804-ACDE-3F973EAD94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9653A-0882-46FD-9B9D-9CACBAA326B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8A58-B245-4804-ACDE-3F973EAD94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9653A-0882-46FD-9B9D-9CACBAA326B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8A58-B245-4804-ACDE-3F973EAD94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9653A-0882-46FD-9B9D-9CACBAA326B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8A58-B245-4804-ACDE-3F973EAD94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9653A-0882-46FD-9B9D-9CACBAA326B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8A58-B245-4804-ACDE-3F973EAD94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9653A-0882-46FD-9B9D-9CACBAA326B2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8A58-B245-4804-ACDE-3F973EAD94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9653A-0882-46FD-9B9D-9CACBAA326B2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8A58-B245-4804-ACDE-3F973EAD94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9653A-0882-46FD-9B9D-9CACBAA326B2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8A58-B245-4804-ACDE-3F973EAD94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9653A-0882-46FD-9B9D-9CACBAA326B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8A58-B245-4804-ACDE-3F973EAD94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89653A-0882-46FD-9B9D-9CACBAA326B2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A8A58-B245-4804-ACDE-3F973EAD94F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89653A-0882-46FD-9B9D-9CACBAA326B2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A8A58-B245-4804-ACDE-3F973EAD94FB}" type="slidenum">
              <a:rPr lang="en-US" smtClean="0"/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5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6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7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1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2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3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4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5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6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7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8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0.pn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1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5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6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6067425" y="6506845"/>
            <a:ext cx="309880" cy="368300"/>
          </a:xfrm>
          <a:prstGeom prst="rect">
            <a:avLst/>
          </a:prstGeom>
          <a:noFill/>
        </p:spPr>
        <p:txBody>
          <a:bodyPr wrap="none" rtlCol="0">
            <a:spAutoFit/>
          </a:bodyPr>
          <a:p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1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3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4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6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7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8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9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1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2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4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5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6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7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8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9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0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1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2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3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4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5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6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7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8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9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0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1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2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3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4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5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6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"/>
          <p:cNvPicPr>
            <a:picLocks noGrp="1" noChangeAspect="1"/>
          </p:cNvPicPr>
          <p:nvPr isPhoto="1"/>
        </p:nvPicPr>
        <p:blipFill>
          <a:blip r:embed="rId1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WPS Presentation</Application>
  <PresentationFormat>Widescreen</PresentationFormat>
  <Paragraphs>0</Paragraphs>
  <Slides>47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7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47</vt:i4>
      </vt:variant>
    </vt:vector>
  </HeadingPairs>
  <TitlesOfParts>
    <vt:vector size="55" baseType="lpstr">
      <vt:lpstr>Arial</vt:lpstr>
      <vt:lpstr>SimSun</vt:lpstr>
      <vt:lpstr>Wingdings</vt:lpstr>
      <vt:lpstr>Microsoft YaHei</vt:lpstr>
      <vt:lpstr>Arial Unicode MS</vt:lpstr>
      <vt:lpstr>Calibri Light</vt:lpstr>
      <vt:lpstr>Calibri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Ichsan</cp:lastModifiedBy>
  <cp:revision>2</cp:revision>
  <dcterms:created xsi:type="dcterms:W3CDTF">2020-08-27T06:44:00Z</dcterms:created>
  <dcterms:modified xsi:type="dcterms:W3CDTF">2022-06-26T03:12:17Z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E78DFD1A944C4B44BAB7E2C998A2BAFA</vt:lpwstr>
  </property>
  <property fmtid="{D5CDD505-2E9C-101B-9397-08002B2CF9AE}" pid="3" name="KSOProductBuildVer">
    <vt:lpwstr>1033-11.2.0.11156</vt:lpwstr>
  </property>
</Properties>
</file>