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653A-0882-46FD-9B9D-9CACBAA326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8A58-B245-4804-ACDE-3F973EAD94F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067425" y="65068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Ichsan</cp:lastModifiedBy>
  <cp:revision>2</cp:revision>
  <dcterms:created xsi:type="dcterms:W3CDTF">2020-08-27T06:44:00Z</dcterms:created>
  <dcterms:modified xsi:type="dcterms:W3CDTF">2022-06-26T03:12:17Z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E78DFD1A944C4B44BAB7E2C998A2BAFA</vt:lpwstr>
  </property>
  <property fmtid="{D5CDD505-2E9C-101B-9397-08002B2CF9AE}" pid="3" name="KSOProductBuildVer">
    <vt:lpwstr>1033-11.2.0.11156</vt:lpwstr>
  </property>
</Properties>
</file>