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76" r:id="rId4"/>
    <p:sldId id="275" r:id="rId5"/>
    <p:sldId id="274" r:id="rId6"/>
    <p:sldId id="273" r:id="rId7"/>
    <p:sldId id="272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7" r:id="rId18"/>
    <p:sldId id="268" r:id="rId19"/>
    <p:sldId id="269" r:id="rId20"/>
    <p:sldId id="270" r:id="rId21"/>
    <p:sldId id="271" r:id="rId22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66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9D591-9FAF-4DB4-AF22-B312635AA055}" type="datetimeFigureOut">
              <a:rPr lang="id-ID" smtClean="0"/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6E984-D809-4619-9A24-5162DB21CFAF}" type="slidenum">
              <a:rPr lang="id-ID" smtClean="0"/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9D591-9FAF-4DB4-AF22-B312635AA055}" type="datetimeFigureOut">
              <a:rPr lang="id-ID" smtClean="0"/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6E984-D809-4619-9A24-5162DB21CFAF}" type="slidenum">
              <a:rPr lang="id-ID" smtClean="0"/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9D591-9FAF-4DB4-AF22-B312635AA055}" type="datetimeFigureOut">
              <a:rPr lang="id-ID" smtClean="0"/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6E984-D809-4619-9A24-5162DB21CFAF}" type="slidenum">
              <a:rPr lang="id-ID" smtClean="0"/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9D591-9FAF-4DB4-AF22-B312635AA055}" type="datetimeFigureOut">
              <a:rPr lang="id-ID" smtClean="0"/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6E984-D809-4619-9A24-5162DB21CFAF}" type="slidenum">
              <a:rPr lang="id-ID" smtClean="0"/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9D591-9FAF-4DB4-AF22-B312635AA055}" type="datetimeFigureOut">
              <a:rPr lang="id-ID" smtClean="0"/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6E984-D809-4619-9A24-5162DB21CFAF}" type="slidenum">
              <a:rPr lang="id-ID" smtClean="0"/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9D591-9FAF-4DB4-AF22-B312635AA055}" type="datetimeFigureOut">
              <a:rPr lang="id-ID" smtClean="0"/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6E984-D809-4619-9A24-5162DB21CFAF}" type="slidenum">
              <a:rPr lang="id-ID" smtClean="0"/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9D591-9FAF-4DB4-AF22-B312635AA055}" type="datetimeFigureOut">
              <a:rPr lang="id-ID" smtClean="0"/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6E984-D809-4619-9A24-5162DB21CFAF}" type="slidenum">
              <a:rPr lang="id-ID" smtClean="0"/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9D591-9FAF-4DB4-AF22-B312635AA055}" type="datetimeFigureOut">
              <a:rPr lang="id-ID" smtClean="0"/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6E984-D809-4619-9A24-5162DB21CFAF}" type="slidenum">
              <a:rPr lang="id-ID" smtClean="0"/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9D591-9FAF-4DB4-AF22-B312635AA055}" type="datetimeFigureOut">
              <a:rPr lang="id-ID" smtClean="0"/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6E984-D809-4619-9A24-5162DB21CFAF}" type="slidenum">
              <a:rPr lang="id-ID" smtClean="0"/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9D591-9FAF-4DB4-AF22-B312635AA055}" type="datetimeFigureOut">
              <a:rPr lang="id-ID" smtClean="0"/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6E984-D809-4619-9A24-5162DB21CFAF}" type="slidenum">
              <a:rPr lang="id-ID" smtClean="0"/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9D591-9FAF-4DB4-AF22-B312635AA055}" type="datetimeFigureOut">
              <a:rPr lang="id-ID" smtClean="0"/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6E984-D809-4619-9A24-5162DB21CFAF}" type="slidenum">
              <a:rPr lang="id-ID" smtClean="0"/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9D591-9FAF-4DB4-AF22-B312635AA055}" type="datetimeFigureOut">
              <a:rPr lang="id-ID" smtClean="0"/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6E984-D809-4619-9A24-5162DB21CFAF}" type="slidenum">
              <a:rPr lang="id-ID" smtClean="0"/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id-ID" dirty="0"/>
              <a:t>9+2 = 11</a:t>
            </a:r>
            <a:endParaRPr lang="en-US" altLang="id-ID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1714488"/>
            <a:ext cx="8229600" cy="3643338"/>
          </a:xfrm>
        </p:spPr>
        <p:txBody>
          <a:bodyPr>
            <a:normAutofit/>
          </a:bodyPr>
          <a:lstStyle/>
          <a:p>
            <a:r>
              <a:rPr lang="id-ID" dirty="0"/>
              <a:t>Bundaran HI has</a:t>
            </a:r>
            <a:r>
              <a:rPr lang="id-ID" b="1" dirty="0"/>
              <a:t> 287 </a:t>
            </a:r>
            <a:r>
              <a:rPr lang="id-ID" dirty="0"/>
              <a:t>floors. In the </a:t>
            </a:r>
            <a:r>
              <a:rPr lang="id-ID" b="1" dirty="0"/>
              <a:t>21 </a:t>
            </a:r>
            <a:r>
              <a:rPr lang="id-ID" dirty="0"/>
              <a:t>floor, there is a playground. In the </a:t>
            </a:r>
            <a:r>
              <a:rPr lang="id-ID" b="1" dirty="0"/>
              <a:t>55 </a:t>
            </a:r>
            <a:r>
              <a:rPr lang="id-ID" dirty="0"/>
              <a:t>floor, there is a gym room.</a:t>
            </a:r>
            <a:br>
              <a:rPr lang="id-ID" dirty="0"/>
            </a:br>
            <a:r>
              <a:rPr lang="id-ID" dirty="0"/>
              <a:t>In the </a:t>
            </a:r>
            <a:r>
              <a:rPr lang="id-ID" b="1" dirty="0"/>
              <a:t>92</a:t>
            </a:r>
            <a:r>
              <a:rPr lang="id-ID" dirty="0"/>
              <a:t> floor, there are a lot of food courts.</a:t>
            </a:r>
            <a:endParaRPr lang="id-ID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250030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I love to buy many clothes. I buy </a:t>
            </a:r>
            <a:r>
              <a:rPr lang="en-US" b="1" dirty="0"/>
              <a:t>45</a:t>
            </a:r>
            <a:r>
              <a:rPr lang="en-US" dirty="0"/>
              <a:t> dresses</a:t>
            </a:r>
            <a:endParaRPr lang="id-ID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257174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My friends live on </a:t>
            </a:r>
            <a:r>
              <a:rPr lang="en-US" b="1" dirty="0"/>
              <a:t>the 11</a:t>
            </a:r>
            <a:r>
              <a:rPr lang="en-US" dirty="0"/>
              <a:t> floor on that building</a:t>
            </a:r>
            <a:endParaRPr lang="id-ID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64318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I need to pay </a:t>
            </a:r>
            <a:r>
              <a:rPr lang="en-US" dirty="0" err="1"/>
              <a:t>Rp</a:t>
            </a:r>
            <a:r>
              <a:rPr lang="en-US" dirty="0"/>
              <a:t> </a:t>
            </a:r>
            <a:r>
              <a:rPr lang="en-US" b="1" dirty="0"/>
              <a:t>1.267.908</a:t>
            </a:r>
            <a:r>
              <a:rPr lang="en-US" dirty="0"/>
              <a:t> for a television</a:t>
            </a:r>
            <a:endParaRPr lang="id-ID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14311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I go to a place which is </a:t>
            </a:r>
            <a:r>
              <a:rPr lang="en-US" b="1" dirty="0"/>
              <a:t>545 </a:t>
            </a:r>
            <a:r>
              <a:rPr lang="en-US" dirty="0"/>
              <a:t>km from here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143116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Today is the </a:t>
            </a:r>
            <a:r>
              <a:rPr lang="en-US" b="1" dirty="0"/>
              <a:t>365 </a:t>
            </a:r>
            <a:r>
              <a:rPr lang="en-US" dirty="0"/>
              <a:t>day in a year</a:t>
            </a:r>
            <a:endParaRPr lang="en-US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14311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Nichkhun is </a:t>
            </a:r>
            <a:r>
              <a:rPr lang="en-US" b="1" dirty="0"/>
              <a:t>1</a:t>
            </a:r>
            <a:r>
              <a:rPr lang="en-US" dirty="0"/>
              <a:t> of the members of a Korea’s boy band.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143116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This is my </a:t>
            </a:r>
            <a:r>
              <a:rPr lang="en-US" b="1" dirty="0"/>
              <a:t>2</a:t>
            </a:r>
            <a:r>
              <a:rPr lang="en-US" dirty="0"/>
              <a:t> seminar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143116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The Damai office is in </a:t>
            </a:r>
            <a:r>
              <a:rPr lang="en-US" b="1" dirty="0"/>
              <a:t>13</a:t>
            </a:r>
            <a:r>
              <a:rPr lang="en-US" dirty="0"/>
              <a:t> floor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143116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This is my </a:t>
            </a:r>
            <a:r>
              <a:rPr lang="en-US" b="1" dirty="0"/>
              <a:t>1</a:t>
            </a:r>
            <a:r>
              <a:rPr lang="en-US" dirty="0"/>
              <a:t> time to join this event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id-ID" dirty="0"/>
              <a:t>10x10 = 100</a:t>
            </a:r>
            <a:endParaRPr lang="en-US" altLang="id-ID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143116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I have </a:t>
            </a:r>
            <a:r>
              <a:rPr lang="en-US" b="1" dirty="0"/>
              <a:t>24</a:t>
            </a:r>
            <a:r>
              <a:rPr lang="en-US" dirty="0"/>
              <a:t> cousins and I am the </a:t>
            </a:r>
            <a:r>
              <a:rPr lang="en-US" b="1" dirty="0"/>
              <a:t>21</a:t>
            </a:r>
            <a:endParaRPr lang="en-US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id-ID" dirty="0"/>
              <a:t>22-22 = 0</a:t>
            </a:r>
            <a:endParaRPr lang="en-US" altLang="id-ID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id-ID" dirty="0"/>
              <a:t>11x5 = 55</a:t>
            </a:r>
            <a:endParaRPr lang="en-US" altLang="id-ID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id-ID" dirty="0"/>
              <a:t>22+22 = 44</a:t>
            </a:r>
            <a:endParaRPr lang="en-US" altLang="id-ID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id-ID" dirty="0"/>
              <a:t>8:4 = 2</a:t>
            </a:r>
            <a:endParaRPr lang="en-US" altLang="id-ID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214554"/>
            <a:ext cx="8229600" cy="1143000"/>
          </a:xfrm>
        </p:spPr>
        <p:txBody>
          <a:bodyPr/>
          <a:lstStyle/>
          <a:p>
            <a:r>
              <a:rPr lang="id-ID" dirty="0"/>
              <a:t>I buy this watch about </a:t>
            </a:r>
            <a:r>
              <a:rPr lang="id-ID" b="1" dirty="0"/>
              <a:t>$527</a:t>
            </a:r>
            <a:endParaRPr lang="id-ID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2571744"/>
            <a:ext cx="8515352" cy="1785950"/>
          </a:xfrm>
        </p:spPr>
        <p:txBody>
          <a:bodyPr>
            <a:normAutofit/>
          </a:bodyPr>
          <a:lstStyle/>
          <a:p>
            <a:r>
              <a:rPr lang="id-ID" dirty="0"/>
              <a:t>My birthday is on the </a:t>
            </a:r>
            <a:r>
              <a:rPr lang="id-ID" b="1" dirty="0"/>
              <a:t>23</a:t>
            </a:r>
            <a:r>
              <a:rPr lang="id-ID" dirty="0"/>
              <a:t> of September </a:t>
            </a:r>
            <a:r>
              <a:rPr lang="id-ID" b="1" dirty="0"/>
              <a:t>1999</a:t>
            </a:r>
            <a:endParaRPr lang="id-ID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1785926"/>
            <a:ext cx="8429684" cy="3143272"/>
          </a:xfrm>
        </p:spPr>
        <p:txBody>
          <a:bodyPr>
            <a:normAutofit/>
          </a:bodyPr>
          <a:lstStyle/>
          <a:p>
            <a:r>
              <a:rPr lang="id-ID" dirty="0"/>
              <a:t>Molly has </a:t>
            </a:r>
            <a:r>
              <a:rPr lang="id-ID" b="1" dirty="0"/>
              <a:t>2150 </a:t>
            </a:r>
            <a:r>
              <a:rPr lang="id-ID" dirty="0"/>
              <a:t>candies, she gives to Marry </a:t>
            </a:r>
            <a:r>
              <a:rPr lang="id-ID" b="1" dirty="0"/>
              <a:t>1255</a:t>
            </a:r>
            <a:r>
              <a:rPr lang="id-ID" dirty="0"/>
              <a:t> and Andy </a:t>
            </a:r>
            <a:r>
              <a:rPr lang="id-ID" b="1" dirty="0"/>
              <a:t>269</a:t>
            </a:r>
            <a:r>
              <a:rPr lang="id-ID" dirty="0"/>
              <a:t>. Now, how many candy does Molly have?</a:t>
            </a:r>
            <a:endParaRPr lang="id-ID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752</Words>
  <Application>WPS Presentation</Application>
  <PresentationFormat>On-screen Show (4:3)</PresentationFormat>
  <Paragraphs>40</Paragraphs>
  <Slides>20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27" baseType="lpstr">
      <vt:lpstr>Arial</vt:lpstr>
      <vt:lpstr>SimSun</vt:lpstr>
      <vt:lpstr>Wingdings</vt:lpstr>
      <vt:lpstr>Calibri</vt:lpstr>
      <vt:lpstr>Microsoft YaHei</vt:lpstr>
      <vt:lpstr>Arial Unicode MS</vt:lpstr>
      <vt:lpstr>Office Theme</vt:lpstr>
      <vt:lpstr>I am the 2 child in my family</vt:lpstr>
      <vt:lpstr>22+22 = 44</vt:lpstr>
      <vt:lpstr>22+22 = 44</vt:lpstr>
      <vt:lpstr>22+22 = 44</vt:lpstr>
      <vt:lpstr>22+22 = 44</vt:lpstr>
      <vt:lpstr>I am the 2 child in my family</vt:lpstr>
      <vt:lpstr>I buy this watch about $527</vt:lpstr>
      <vt:lpstr>My birthday is on the 23 of September 1999</vt:lpstr>
      <vt:lpstr>Molly has 2150 candies, she gives to Marry 1255 and Andy 269. Now, how many candy does Molly have?</vt:lpstr>
      <vt:lpstr>Bundaran HI has 287 floors. In the 21 floor, there is a playground. In the 55 floor, there is a gym room. In the 92 floor, there are a lot of food courts.</vt:lpstr>
      <vt:lpstr>I love to buy many clothes. I buy 45 dresses</vt:lpstr>
      <vt:lpstr>My friends live on the 11 floor on that building</vt:lpstr>
      <vt:lpstr>I need to pay Rp 1.267.908 for a television</vt:lpstr>
      <vt:lpstr>I go to a place which is 545 km from here</vt:lpstr>
      <vt:lpstr>Today is the 365 day in a year</vt:lpstr>
      <vt:lpstr>Nichkhun is 1 of the members of a Korea’s boy band.</vt:lpstr>
      <vt:lpstr>This is my 2 seminar</vt:lpstr>
      <vt:lpstr>The Damai office is in 13 floor</vt:lpstr>
      <vt:lpstr>This is my 1 time to join this event</vt:lpstr>
      <vt:lpstr>I have 24 cousins and I am the 21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am the 2nd child in my family</dc:title>
  <dc:creator>acer</dc:creator>
  <cp:lastModifiedBy>Ichsan</cp:lastModifiedBy>
  <cp:revision>8</cp:revision>
  <dcterms:created xsi:type="dcterms:W3CDTF">2019-11-11T07:45:00Z</dcterms:created>
  <dcterms:modified xsi:type="dcterms:W3CDTF">2022-09-04T03:16:26Z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CDC78B7881DC4160AC0A47CE66B39362</vt:lpwstr>
  </property>
  <property fmtid="{D5CDD505-2E9C-101B-9397-08002B2CF9AE}" pid="3" name="KSOProductBuildVer">
    <vt:lpwstr>1033-11.2.0.11306</vt:lpwstr>
  </property>
</Properties>
</file>